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autoCompressPictures="0">
  <p:sldMasterIdLst>
    <p:sldMasterId id="2147483648" r:id="rId1"/>
    <p:sldMasterId id="2147483650" r:id="rId2"/>
  </p:sldMasterIdLst>
  <p:notesMasterIdLst>
    <p:notesMasterId r:id="rId11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>
      <a:defRPr lang="en-A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5656"/>
    <a:srgbClr val="2533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82"/>
    <p:restoredTop sz="88163"/>
  </p:normalViewPr>
  <p:slideViewPr>
    <p:cSldViewPr snapToGrid="0" snapToObjects="1" showGuides="1">
      <p:cViewPr varScale="1">
        <p:scale>
          <a:sx n="108" d="100"/>
          <a:sy n="108" d="100"/>
        </p:scale>
        <p:origin x="179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/Relationships>
</file>

<file path=ppt/media/image1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3F218-CF61-3E45-B6BC-AC2D606EAFE9}" type="datetimeFigureOut">
              <a:rPr lang="en-AE" smtClean="0"/>
              <a:t>17/05/2022</a:t>
            </a:fld>
            <a:endParaRPr lang="en-A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10CB00-02EE-0841-8F01-AD45225EABE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723945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Corporate PowerPoint Presentation Template </a:t>
            </a:r>
            <a:r>
              <a:rPr lang="en-US"/>
              <a:t>– Confidential</a:t>
            </a:r>
            <a:endParaRPr lang="en-US" dirty="0"/>
          </a:p>
          <a:p>
            <a:endParaRPr lang="en-US" dirty="0"/>
          </a:p>
          <a:p>
            <a:r>
              <a:rPr lang="en-AE" dirty="0"/>
              <a:t>COF313</a:t>
            </a:r>
          </a:p>
          <a:p>
            <a:r>
              <a:rPr lang="en-AE" dirty="0"/>
              <a:t>Version - 01</a:t>
            </a:r>
          </a:p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10CB00-02EE-0841-8F01-AD45225EABE2}" type="slidenum">
              <a:rPr lang="en-AE" smtClean="0"/>
              <a:t>0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98464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7D78B-353A-D543-92FF-C63D0DB056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946" y="1766170"/>
            <a:ext cx="10980107" cy="713984"/>
          </a:xfrm>
          <a:prstGeom prst="rect">
            <a:avLst/>
          </a:prstGeom>
        </p:spPr>
        <p:txBody>
          <a:bodyPr anchor="b"/>
          <a:lstStyle>
            <a:lvl1pPr algn="ctr">
              <a:defRPr sz="4400" b="1">
                <a:solidFill>
                  <a:srgbClr val="25336E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4236946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A3DFE-2AFA-5F45-B0F8-DE6E466FD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75764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F46B2-D9AF-7A41-AB49-01C112721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928" y="1543986"/>
            <a:ext cx="2653766" cy="1885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3B17E-3FAD-D54B-B0BE-0CA417FC8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E2FE6A2-B1FD-9544-A1DF-53AFFA3819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6DB1DEE-B91A-A34F-A652-AF70D0C4FC3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442234" y="1543986"/>
            <a:ext cx="2653766" cy="1885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85A86B5-B83F-084F-A436-E38F7D9B0D1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97928" y="3702570"/>
            <a:ext cx="2653766" cy="1885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E092849-38AD-A84F-8E8A-222A4430B31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3442234" y="3702570"/>
            <a:ext cx="2653766" cy="1885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7C86ECA-0FC1-CD4C-BCA3-09816239DF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30951" y="1543986"/>
            <a:ext cx="5453062" cy="4233862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1400">
                <a:solidFill>
                  <a:srgbClr val="575656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rgbClr val="575656"/>
                </a:solidFill>
              </a:defRPr>
            </a:lvl2pPr>
            <a:lvl3pPr>
              <a:spcBef>
                <a:spcPts val="400"/>
              </a:spcBef>
              <a:defRPr sz="1400">
                <a:solidFill>
                  <a:srgbClr val="575656"/>
                </a:solidFill>
              </a:defRPr>
            </a:lvl3pPr>
            <a:lvl4pPr>
              <a:spcBef>
                <a:spcPts val="400"/>
              </a:spcBef>
              <a:defRPr sz="1400">
                <a:solidFill>
                  <a:srgbClr val="575656"/>
                </a:solidFill>
              </a:defRPr>
            </a:lvl4pPr>
            <a:lvl5pPr>
              <a:spcBef>
                <a:spcPts val="400"/>
              </a:spcBef>
              <a:defRPr sz="1400">
                <a:solidFill>
                  <a:srgbClr val="57565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2697773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78225-C025-064C-8A52-A94285CAA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ADA177-26A6-F34F-814D-EEC813194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4495" y="3658450"/>
            <a:ext cx="3423009" cy="2431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08BCFEC-9FA1-5540-8B4A-6EB0353ABE1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6094613-803F-6E43-9504-5153E23484C6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97927" y="3658450"/>
            <a:ext cx="3423009" cy="2431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27B84F4-E37A-0C4E-B419-E649B9E4A29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271063" y="3658450"/>
            <a:ext cx="3423009" cy="2431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2E84D15F-5DAA-BE4D-A71F-0ABE542519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988" y="1244184"/>
            <a:ext cx="11376024" cy="218481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1400">
                <a:solidFill>
                  <a:srgbClr val="575656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rgbClr val="575656"/>
                </a:solidFill>
              </a:defRPr>
            </a:lvl2pPr>
            <a:lvl3pPr>
              <a:spcBef>
                <a:spcPts val="400"/>
              </a:spcBef>
              <a:defRPr sz="1400">
                <a:solidFill>
                  <a:srgbClr val="575656"/>
                </a:solidFill>
              </a:defRPr>
            </a:lvl3pPr>
            <a:lvl4pPr>
              <a:spcBef>
                <a:spcPts val="400"/>
              </a:spcBef>
              <a:defRPr sz="1400">
                <a:solidFill>
                  <a:srgbClr val="575656"/>
                </a:solidFill>
              </a:defRPr>
            </a:lvl4pPr>
            <a:lvl5pPr>
              <a:spcBef>
                <a:spcPts val="400"/>
              </a:spcBef>
              <a:defRPr sz="1400">
                <a:solidFill>
                  <a:srgbClr val="57565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3017957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DE8B8-EB6E-6E49-B7FD-647061C30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24BCA1-851B-154C-8801-FFADFE72CC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94E977A-29C0-2A49-A3BE-BFD0DF53C1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988" y="1544638"/>
            <a:ext cx="5453062" cy="4233862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1400">
                <a:solidFill>
                  <a:srgbClr val="575656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rgbClr val="575656"/>
                </a:solidFill>
              </a:defRPr>
            </a:lvl2pPr>
            <a:lvl3pPr>
              <a:spcBef>
                <a:spcPts val="400"/>
              </a:spcBef>
              <a:defRPr sz="1400">
                <a:solidFill>
                  <a:srgbClr val="575656"/>
                </a:solidFill>
              </a:defRPr>
            </a:lvl3pPr>
            <a:lvl4pPr>
              <a:spcBef>
                <a:spcPts val="400"/>
              </a:spcBef>
              <a:defRPr sz="1400">
                <a:solidFill>
                  <a:srgbClr val="575656"/>
                </a:solidFill>
              </a:defRPr>
            </a:lvl4pPr>
            <a:lvl5pPr>
              <a:spcBef>
                <a:spcPts val="400"/>
              </a:spcBef>
              <a:defRPr sz="1400">
                <a:solidFill>
                  <a:srgbClr val="57565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E" dirty="0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8CE3031C-B744-CB48-8E51-26E5C408C6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29103" y="1544638"/>
            <a:ext cx="5453062" cy="4233862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1400">
                <a:solidFill>
                  <a:srgbClr val="575656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rgbClr val="575656"/>
                </a:solidFill>
              </a:defRPr>
            </a:lvl2pPr>
            <a:lvl3pPr>
              <a:spcBef>
                <a:spcPts val="400"/>
              </a:spcBef>
              <a:defRPr sz="1400">
                <a:solidFill>
                  <a:srgbClr val="575656"/>
                </a:solidFill>
              </a:defRPr>
            </a:lvl3pPr>
            <a:lvl4pPr>
              <a:spcBef>
                <a:spcPts val="400"/>
              </a:spcBef>
              <a:defRPr sz="1400">
                <a:solidFill>
                  <a:srgbClr val="575656"/>
                </a:solidFill>
              </a:defRPr>
            </a:lvl4pPr>
            <a:lvl5pPr>
              <a:spcBef>
                <a:spcPts val="400"/>
              </a:spcBef>
              <a:defRPr sz="1400">
                <a:solidFill>
                  <a:srgbClr val="57565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3781484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8D95D1-FCE4-F44F-99B8-1F9964F93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7988" y="1259173"/>
            <a:ext cx="5589587" cy="48336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E6B005-0281-5E4C-9482-894B90019A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25" y="1259173"/>
            <a:ext cx="5589587" cy="48336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62C402-6249-E94D-BC2B-EF0FA5FD9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EA14BEA-782A-5445-B705-8BFA547D7CF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4037815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0DF36A-FCE2-B343-9889-D95C1924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C6AE3DF-B5AF-3C41-9C57-3A20ECBD455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52F0CE3-9C29-5B42-857B-DA7F7FEA6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7988" y="1259173"/>
            <a:ext cx="11376024" cy="48336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2099148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30F38-C4F7-D14D-BED6-4000E8AFD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3D9EF2A-2F76-044A-86DC-1BA7CC8F9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543987"/>
            <a:ext cx="5688012" cy="42347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69E8282B-556A-2449-8909-3B5D465B30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988" y="1544638"/>
            <a:ext cx="5453062" cy="4233862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1400">
                <a:solidFill>
                  <a:srgbClr val="575656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rgbClr val="575656"/>
                </a:solidFill>
              </a:defRPr>
            </a:lvl2pPr>
            <a:lvl3pPr>
              <a:spcBef>
                <a:spcPts val="400"/>
              </a:spcBef>
              <a:defRPr sz="1400">
                <a:solidFill>
                  <a:srgbClr val="575656"/>
                </a:solidFill>
              </a:defRPr>
            </a:lvl3pPr>
            <a:lvl4pPr>
              <a:spcBef>
                <a:spcPts val="400"/>
              </a:spcBef>
              <a:defRPr sz="1400">
                <a:solidFill>
                  <a:srgbClr val="575656"/>
                </a:solidFill>
              </a:defRPr>
            </a:lvl4pPr>
            <a:lvl5pPr>
              <a:spcBef>
                <a:spcPts val="400"/>
              </a:spcBef>
              <a:defRPr sz="1400">
                <a:solidFill>
                  <a:srgbClr val="57565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E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5E75DC4-B5D8-A946-8C35-1965BFBB3C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1857989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10" Type="http://schemas.openxmlformats.org/officeDocument/2006/relationships/image" Target="../media/image2.emf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C93195-994A-9E46-8F1C-C82AA50D835C}"/>
              </a:ext>
            </a:extLst>
          </p:cNvPr>
          <p:cNvSpPr txBox="1"/>
          <p:nvPr userDrawn="1"/>
        </p:nvSpPr>
        <p:spPr>
          <a:xfrm>
            <a:off x="7487691" y="6481486"/>
            <a:ext cx="1884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sz="1200" b="0" i="0" dirty="0">
                <a:solidFill>
                  <a:srgbClr val="24326E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www.nationalambulance.ae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77112D-CFC5-7749-9561-E5864D4B0BC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41576" y="6570218"/>
            <a:ext cx="1884945" cy="12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251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0C40D-E862-154D-B794-51C6C1FBAB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3691" y="6475234"/>
            <a:ext cx="3684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25336E"/>
                </a:solidFill>
              </a:defRPr>
            </a:lvl1pPr>
          </a:lstStyle>
          <a:p>
            <a:fld id="{1F68BB35-3773-DE4A-9F7C-2FBF935EAC9C}" type="slidenum">
              <a:rPr lang="en-AE" smtClean="0"/>
              <a:pPr/>
              <a:t>‹#›</a:t>
            </a:fld>
            <a:endParaRPr lang="en-AE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3447965-7022-2A47-9DEC-82AE15CDF98B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5175"/>
            <a:ext cx="11376025" cy="0"/>
          </a:xfrm>
          <a:prstGeom prst="line">
            <a:avLst/>
          </a:prstGeom>
          <a:ln w="12700">
            <a:solidFill>
              <a:srgbClr val="575656"/>
            </a:solidFill>
          </a:ln>
          <a:effectLst>
            <a:outerShdw dist="20000" sx="1000" sy="1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9CE518C-FC01-024B-B1E7-F14D68A646E3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5340171" y="6614264"/>
            <a:ext cx="1511660" cy="9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28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4" pos="257" userDrawn="1">
          <p15:clr>
            <a:srgbClr val="F26B43"/>
          </p15:clr>
        </p15:guide>
        <p15:guide id="6" pos="7423" userDrawn="1">
          <p15:clr>
            <a:srgbClr val="F26B43"/>
          </p15:clr>
        </p15:guide>
        <p15:guide id="7" orient="horz" pos="482" userDrawn="1">
          <p15:clr>
            <a:srgbClr val="F26B43"/>
          </p15:clr>
        </p15:guide>
        <p15:guide id="9" orient="horz" pos="3838" userDrawn="1">
          <p15:clr>
            <a:srgbClr val="F26B43"/>
          </p15:clr>
        </p15:guide>
        <p15:guide id="10" orient="horz" pos="7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6CF49-EF16-1948-BA8F-F532713975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68515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2850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8EF094B-05A2-A843-B949-07E290E0F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071ABF-7165-0849-81C6-EC85279AF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2</a:t>
            </a:fld>
            <a:endParaRPr lang="en-A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86538E8-1A13-C74B-AFAD-5960E00AF0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69D40E2-BEF6-FD4C-9F57-D3C42359AC5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AE771F-3B7D-C547-90A0-F6B46898B02F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A10A28F-DCAC-494A-A9B8-C72E4488FFCE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8A38342-F709-8D40-8B69-E501E7446C9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494048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020E76-1D15-F64D-83B3-6ACA2A555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3</a:t>
            </a:fld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48A7B-7F5D-DF44-9760-6D0D3B694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11E569A-B644-2C41-89D7-8949DCC539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60A8A6-355B-5F4D-AD08-844F205520C7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9BF878-6D2F-1546-ADB1-0A277AD55385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ADE01B7-2422-254D-BCDF-78E48543D5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620500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2D381B-583F-0940-9983-F467FDEF7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4</a:t>
            </a:fld>
            <a:endParaRPr lang="en-A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C0DFE-A825-5541-82ED-8218D5B6CD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72959D-5A7C-A74C-8556-989A286DB72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ACF9C5-6F9D-9A43-97FC-B023EB6176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15170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510084-66D9-7F43-BFEB-496F6D5C1A8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E084D-5795-A949-B38D-4222111F818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3F627-0151-AA48-96A7-DA7A28EAD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5</a:t>
            </a:fld>
            <a:endParaRPr lang="en-A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56F52CB-5798-2D46-B98C-6311E1C53E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142868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F1CC0E-DBD4-DD4D-8008-C558BDEE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6</a:t>
            </a:fld>
            <a:endParaRPr lang="en-A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32E0E2-2D04-9441-ACBA-35BB24EF66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2F08D-35B4-CD46-8D1B-0C74663791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685769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F95745-986A-D44D-AA95-6CEE980AD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7</a:t>
            </a:fld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2B719-0F9C-E245-A5AB-2F5812503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BF6002-455D-A342-B45D-2F11186BA7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E425174-7D5E-234F-931F-93845566BC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246743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A_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6336E"/>
      </a:accent1>
      <a:accent2>
        <a:srgbClr val="E30613"/>
      </a:accent2>
      <a:accent3>
        <a:srgbClr val="575756"/>
      </a:accent3>
      <a:accent4>
        <a:srgbClr val="F6C800"/>
      </a:accent4>
      <a:accent5>
        <a:srgbClr val="999999"/>
      </a:accent5>
      <a:accent6>
        <a:srgbClr val="263C91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NA">
      <a:dk1>
        <a:srgbClr val="26336D"/>
      </a:dk1>
      <a:lt1>
        <a:srgbClr val="FFFFFF"/>
      </a:lt1>
      <a:dk2>
        <a:srgbClr val="565755"/>
      </a:dk2>
      <a:lt2>
        <a:srgbClr val="E7E6E6"/>
      </a:lt2>
      <a:accent1>
        <a:srgbClr val="26336E"/>
      </a:accent1>
      <a:accent2>
        <a:srgbClr val="E30613"/>
      </a:accent2>
      <a:accent3>
        <a:srgbClr val="575756"/>
      </a:accent3>
      <a:accent4>
        <a:srgbClr val="F6C800"/>
      </a:accent4>
      <a:accent5>
        <a:srgbClr val="999999"/>
      </a:accent5>
      <a:accent6>
        <a:srgbClr val="263C91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algn="just">
          <a:defRPr sz="1600" b="1" dirty="0" smtClean="0">
            <a:solidFill>
              <a:srgbClr val="25336E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17</Words>
  <Application>Microsoft Macintosh PowerPoint</Application>
  <PresentationFormat>Widescreen</PresentationFormat>
  <Paragraphs>11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Arial</vt:lpstr>
      <vt:lpstr>Calibri Light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Vincent  Pascua</dc:creator>
  <cp:lastModifiedBy>Sabin Sabu</cp:lastModifiedBy>
  <cp:revision>35</cp:revision>
  <dcterms:created xsi:type="dcterms:W3CDTF">2022-02-18T05:19:13Z</dcterms:created>
  <dcterms:modified xsi:type="dcterms:W3CDTF">2022-05-17T06:15:04Z</dcterms:modified>
</cp:coreProperties>
</file>

<file path=docProps/thumbnail.jpeg>
</file>